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CC09D9-B14D-5940-A144-38466696ADC6}" v="5" dt="2024-03-21T08:36:35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42"/>
    <p:restoredTop sz="94681"/>
  </p:normalViewPr>
  <p:slideViewPr>
    <p:cSldViewPr snapToGrid="0">
      <p:cViewPr varScale="1">
        <p:scale>
          <a:sx n="97" d="100"/>
          <a:sy n="97" d="100"/>
        </p:scale>
        <p:origin x="2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Berthaud" userId="66af96f8-ce5d-471a-8fdd-97eb3d4b170e" providerId="ADAL" clId="{05CC09D9-B14D-5940-A144-38466696ADC6}"/>
    <pc:docChg chg="modSld">
      <pc:chgData name="Emma Berthaud" userId="66af96f8-ce5d-471a-8fdd-97eb3d4b170e" providerId="ADAL" clId="{05CC09D9-B14D-5940-A144-38466696ADC6}" dt="2024-03-21T08:38:04.161" v="161" actId="2"/>
      <pc:docMkLst>
        <pc:docMk/>
      </pc:docMkLst>
      <pc:sldChg chg="addSp delSp modSp mod setBg">
        <pc:chgData name="Emma Berthaud" userId="66af96f8-ce5d-471a-8fdd-97eb3d4b170e" providerId="ADAL" clId="{05CC09D9-B14D-5940-A144-38466696ADC6}" dt="2024-03-21T08:38:04.161" v="161" actId="2"/>
        <pc:sldMkLst>
          <pc:docMk/>
          <pc:sldMk cId="1379048152" sldId="256"/>
        </pc:sldMkLst>
        <pc:spChg chg="add del mod">
          <ac:chgData name="Emma Berthaud" userId="66af96f8-ce5d-471a-8fdd-97eb3d4b170e" providerId="ADAL" clId="{05CC09D9-B14D-5940-A144-38466696ADC6}" dt="2024-03-21T08:25:02.386" v="2"/>
          <ac:spMkLst>
            <pc:docMk/>
            <pc:sldMk cId="1379048152" sldId="256"/>
            <ac:spMk id="2" creationId="{2538F608-BB0A-6CA9-BAB9-CC19D56EE0FD}"/>
          </ac:spMkLst>
        </pc:spChg>
        <pc:spChg chg="mod">
          <ac:chgData name="Emma Berthaud" userId="66af96f8-ce5d-471a-8fdd-97eb3d4b170e" providerId="ADAL" clId="{05CC09D9-B14D-5940-A144-38466696ADC6}" dt="2024-03-21T08:38:04.161" v="161" actId="2"/>
          <ac:spMkLst>
            <pc:docMk/>
            <pc:sldMk cId="1379048152" sldId="256"/>
            <ac:spMk id="3" creationId="{19446345-2BEC-374A-BE2A-B5499250A5EF}"/>
          </ac:spMkLst>
        </pc:spChg>
        <pc:spChg chg="mod">
          <ac:chgData name="Emma Berthaud" userId="66af96f8-ce5d-471a-8fdd-97eb3d4b170e" providerId="ADAL" clId="{05CC09D9-B14D-5940-A144-38466696ADC6}" dt="2024-03-21T08:38:01.446" v="151" actId="2"/>
          <ac:spMkLst>
            <pc:docMk/>
            <pc:sldMk cId="1379048152" sldId="256"/>
            <ac:spMk id="6" creationId="{CC8F77BD-4EDE-893B-3313-D30B45DA132C}"/>
          </ac:spMkLst>
        </pc:spChg>
        <pc:spChg chg="mod">
          <ac:chgData name="Emma Berthaud" userId="66af96f8-ce5d-471a-8fdd-97eb3d4b170e" providerId="ADAL" clId="{05CC09D9-B14D-5940-A144-38466696ADC6}" dt="2024-03-21T08:38:02.460" v="156" actId="2"/>
          <ac:spMkLst>
            <pc:docMk/>
            <pc:sldMk cId="1379048152" sldId="256"/>
            <ac:spMk id="8" creationId="{186A43EF-27E2-33FD-AF0F-3A893492A9FD}"/>
          </ac:spMkLst>
        </pc:spChg>
        <pc:spChg chg="mod">
          <ac:chgData name="Emma Berthaud" userId="66af96f8-ce5d-471a-8fdd-97eb3d4b170e" providerId="ADAL" clId="{05CC09D9-B14D-5940-A144-38466696ADC6}" dt="2024-03-21T08:37:07.180" v="150" actId="20577"/>
          <ac:spMkLst>
            <pc:docMk/>
            <pc:sldMk cId="1379048152" sldId="256"/>
            <ac:spMk id="10" creationId="{17D3EE54-9C1A-2E67-9566-5FE7682537E4}"/>
          </ac:spMkLst>
        </pc:spChg>
        <pc:spChg chg="mod">
          <ac:chgData name="Emma Berthaud" userId="66af96f8-ce5d-471a-8fdd-97eb3d4b170e" providerId="ADAL" clId="{05CC09D9-B14D-5940-A144-38466696ADC6}" dt="2024-03-21T08:38:02.744" v="158" actId="2"/>
          <ac:spMkLst>
            <pc:docMk/>
            <pc:sldMk cId="1379048152" sldId="256"/>
            <ac:spMk id="12" creationId="{BA452ACC-E416-92CF-F737-391FEE1B8F3C}"/>
          </ac:spMkLst>
        </pc:spChg>
        <pc:spChg chg="mod">
          <ac:chgData name="Emma Berthaud" userId="66af96f8-ce5d-471a-8fdd-97eb3d4b170e" providerId="ADAL" clId="{05CC09D9-B14D-5940-A144-38466696ADC6}" dt="2024-03-21T08:38:03.277" v="159" actId="2"/>
          <ac:spMkLst>
            <pc:docMk/>
            <pc:sldMk cId="1379048152" sldId="256"/>
            <ac:spMk id="14" creationId="{63F283C2-3595-958F-2AC3-357B11E43F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753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789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578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857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269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955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647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646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690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99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361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D2C20D-64B2-114E-B07E-38523E5E5EC2}" type="datetimeFigureOut">
              <a:rPr lang="it-IT" smtClean="0"/>
              <a:t>21/03/24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A8DA6C-4E26-A94A-82B8-28400B9602A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67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8F77BD-4EDE-893B-3313-D30B45DA132C}"/>
              </a:ext>
            </a:extLst>
          </p:cNvPr>
          <p:cNvSpPr txBox="1"/>
          <p:nvPr/>
        </p:nvSpPr>
        <p:spPr>
          <a:xfrm>
            <a:off x="2672810" y="1113746"/>
            <a:ext cx="53461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effectLst/>
                <a:latin typeface="Feature Deck" pitchFamily="2" charset="77"/>
              </a:rPr>
              <a:t>Certificate of Completion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86A43EF-27E2-33FD-AF0F-3A893492A9FD}"/>
              </a:ext>
            </a:extLst>
          </p:cNvPr>
          <p:cNvSpPr txBox="1"/>
          <p:nvPr/>
        </p:nvSpPr>
        <p:spPr>
          <a:xfrm>
            <a:off x="1520809" y="3372138"/>
            <a:ext cx="76501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latin typeface="Feature Deck" pitchFamily="2" charset="77"/>
              </a:rPr>
              <a:t>For participating in the FoodEducators</a:t>
            </a:r>
            <a:br>
              <a:rPr lang="it-IT" sz="2400" dirty="0">
                <a:latin typeface="Feature Deck" pitchFamily="2" charset="77"/>
              </a:rPr>
            </a:br>
            <a:r>
              <a:rPr lang="it-IT" sz="2400" dirty="0">
                <a:latin typeface="Feature Deck" pitchFamily="2" charset="77"/>
              </a:rPr>
              <a:t> teachers c</a:t>
            </a:r>
            <a:r>
              <a:rPr lang="it-IT" sz="2400" dirty="0">
                <a:effectLst/>
                <a:latin typeface="Feature Deck" pitchFamily="2" charset="77"/>
              </a:rPr>
              <a:t>ertification program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7D3EE54-9C1A-2E67-9566-5FE7682537E4}"/>
              </a:ext>
            </a:extLst>
          </p:cNvPr>
          <p:cNvSpPr txBox="1"/>
          <p:nvPr/>
        </p:nvSpPr>
        <p:spPr>
          <a:xfrm>
            <a:off x="2419951" y="4967362"/>
            <a:ext cx="18379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effectLst/>
                <a:latin typeface="Feature Deck" pitchFamily="2" charset="77"/>
              </a:rPr>
              <a:t>(Name of the </a:t>
            </a:r>
            <a:br>
              <a:rPr lang="it-IT" dirty="0">
                <a:effectLst/>
                <a:latin typeface="Feature Deck" pitchFamily="2" charset="77"/>
              </a:rPr>
            </a:br>
            <a:r>
              <a:rPr lang="it-IT" dirty="0">
                <a:effectLst/>
                <a:latin typeface="Feature Deck" pitchFamily="2" charset="77"/>
              </a:rPr>
              <a:t>Organization)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A452ACC-E416-92CF-F737-391FEE1B8F3C}"/>
              </a:ext>
            </a:extLst>
          </p:cNvPr>
          <p:cNvSpPr txBox="1"/>
          <p:nvPr/>
        </p:nvSpPr>
        <p:spPr>
          <a:xfrm>
            <a:off x="6633373" y="4971594"/>
            <a:ext cx="20599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latin typeface="Feature Deck" pitchFamily="2" charset="77"/>
              </a:rPr>
              <a:t>Fabienne Ruault</a:t>
            </a:r>
          </a:p>
          <a:p>
            <a:pPr algn="ctr"/>
            <a:r>
              <a:rPr lang="it-IT" dirty="0">
                <a:latin typeface="Feature Deck" pitchFamily="2" charset="77"/>
              </a:rPr>
              <a:t>FoodEducators </a:t>
            </a:r>
            <a:br>
              <a:rPr lang="it-IT" dirty="0">
                <a:latin typeface="Feature Deck" pitchFamily="2" charset="77"/>
              </a:rPr>
            </a:br>
            <a:r>
              <a:rPr lang="it-IT" dirty="0">
                <a:latin typeface="Feature Deck" pitchFamily="2" charset="77"/>
              </a:rPr>
              <a:t>Project Lead</a:t>
            </a:r>
            <a:br>
              <a:rPr lang="it-IT" dirty="0">
                <a:latin typeface="Feature Deck" pitchFamily="2" charset="77"/>
              </a:rPr>
            </a:b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3F283C2-3595-958F-2AC3-357B11E43F21}"/>
              </a:ext>
            </a:extLst>
          </p:cNvPr>
          <p:cNvSpPr txBox="1"/>
          <p:nvPr/>
        </p:nvSpPr>
        <p:spPr>
          <a:xfrm>
            <a:off x="4289070" y="1770251"/>
            <a:ext cx="2108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effectLst/>
                <a:latin typeface="Feature Deck" pitchFamily="2" charset="77"/>
              </a:rPr>
              <a:t>Presented 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9446345-2BEC-374A-BE2A-B5499250A5EF}"/>
              </a:ext>
            </a:extLst>
          </p:cNvPr>
          <p:cNvSpPr txBox="1"/>
          <p:nvPr/>
        </p:nvSpPr>
        <p:spPr>
          <a:xfrm>
            <a:off x="3613816" y="4451028"/>
            <a:ext cx="22612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effectLst/>
                <a:latin typeface="Feature Deck" pitchFamily="2" charset="77"/>
              </a:rPr>
              <a:t>During the year 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6F13718A-16FA-3DD4-CE84-9ABAEE0F5C63}"/>
              </a:ext>
            </a:extLst>
          </p:cNvPr>
          <p:cNvCxnSpPr>
            <a:cxnSpLocks/>
          </p:cNvCxnSpPr>
          <p:nvPr/>
        </p:nvCxnSpPr>
        <p:spPr>
          <a:xfrm>
            <a:off x="1518085" y="3144644"/>
            <a:ext cx="765291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23BA42E0-5550-7086-DBDC-05E4CC1FA825}"/>
              </a:ext>
            </a:extLst>
          </p:cNvPr>
          <p:cNvCxnSpPr>
            <a:cxnSpLocks/>
          </p:cNvCxnSpPr>
          <p:nvPr/>
        </p:nvCxnSpPr>
        <p:spPr>
          <a:xfrm>
            <a:off x="5343182" y="4728117"/>
            <a:ext cx="226195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048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9ed24c3-b5d1-4a2b-b0f5-2d4115204c49" xsi:nil="true"/>
    <lcf76f155ced4ddcb4097134ff3c332f xmlns="182f9a79-6dec-4984-9c65-a99d2870daa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ACA4E38717A54B923DEDE8CCFAED71" ma:contentTypeVersion="16" ma:contentTypeDescription="Create a new document." ma:contentTypeScope="" ma:versionID="7e265100e5aebbdda053c384fe845f0a">
  <xsd:schema xmlns:xsd="http://www.w3.org/2001/XMLSchema" xmlns:xs="http://www.w3.org/2001/XMLSchema" xmlns:p="http://schemas.microsoft.com/office/2006/metadata/properties" xmlns:ns2="182f9a79-6dec-4984-9c65-a99d2870daa9" xmlns:ns3="39ed24c3-b5d1-4a2b-b0f5-2d4115204c49" targetNamespace="http://schemas.microsoft.com/office/2006/metadata/properties" ma:root="true" ma:fieldsID="6a369d5e92e8a79ebfcf84c3b929411e" ns2:_="" ns3:_="">
    <xsd:import namespace="182f9a79-6dec-4984-9c65-a99d2870daa9"/>
    <xsd:import namespace="39ed24c3-b5d1-4a2b-b0f5-2d4115204c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f9a79-6dec-4984-9c65-a99d2870da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b4427c30-779f-4929-a31c-31fc6a806c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d24c3-b5d1-4a2b-b0f5-2d4115204c4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c4ef79a-a9e4-47a0-a631-b33fc44f3dac}" ma:internalName="TaxCatchAll" ma:showField="CatchAllData" ma:web="39ed24c3-b5d1-4a2b-b0f5-2d4115204c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8CC06-6AEB-496A-9BA9-3729C5FD7FA7}">
  <ds:schemaRefs>
    <ds:schemaRef ds:uri="http://purl.org/dc/dcmitype/"/>
    <ds:schemaRef ds:uri="http://schemas.microsoft.com/office/2006/metadata/properties"/>
    <ds:schemaRef ds:uri="39ed24c3-b5d1-4a2b-b0f5-2d4115204c49"/>
    <ds:schemaRef ds:uri="http://purl.org/dc/terms/"/>
    <ds:schemaRef ds:uri="182f9a79-6dec-4984-9c65-a99d2870daa9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460F8C-0404-4CEC-A5F0-836FB89CD0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95229A-3166-485A-9AA7-6F47C4642F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2f9a79-6dec-4984-9c65-a99d2870daa9"/>
    <ds:schemaRef ds:uri="39ed24c3-b5d1-4a2b-b0f5-2d4115204c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32</Words>
  <Application>Microsoft Macintosh PowerPoint</Application>
  <PresentationFormat>Personalizzato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Feature Deck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Emma Berthaud</dc:creator>
  <cp:lastModifiedBy>Emma Berthaud</cp:lastModifiedBy>
  <cp:revision>6</cp:revision>
  <dcterms:created xsi:type="dcterms:W3CDTF">2024-02-28T15:19:53Z</dcterms:created>
  <dcterms:modified xsi:type="dcterms:W3CDTF">2024-03-21T08:38:11Z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0x01010086ACA4E38717A54B923DEDE8CCFAED71</vt:lpwstr>
  </property>
  <property fmtid="{D5CDD505-2E9C-101B-9397-08002B2CF9AE}" pid="3" name="MediaServiceImageTags">
    <vt:lpwstr/>
  </property>
</Properties>
</file>