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685" r:id="rId2"/>
    <p:sldMasterId id="2147483691" r:id="rId3"/>
    <p:sldMasterId id="2147483697" r:id="rId4"/>
    <p:sldMasterId id="2147483703" r:id="rId5"/>
  </p:sldMasterIdLst>
  <p:sldIdLst>
    <p:sldId id="256" r:id="rId6"/>
    <p:sldId id="25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FA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2"/>
    <p:restoredTop sz="95652"/>
  </p:normalViewPr>
  <p:slideViewPr>
    <p:cSldViewPr snapToGrid="0" snapToObjects="1">
      <p:cViewPr varScale="1">
        <p:scale>
          <a:sx n="210" d="100"/>
          <a:sy n="210" d="100"/>
        </p:scale>
        <p:origin x="33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ászló MAYAVI 3.0 KFT Jaczenkó" userId="bbf24a97539e9ffb" providerId="LiveId" clId="{21E7A1D2-54D1-46E9-9293-BEF6EA80930C}"/>
    <pc:docChg chg="addSld">
      <pc:chgData name="László MAYAVI 3.0 KFT Jaczenkó" userId="bbf24a97539e9ffb" providerId="LiveId" clId="{21E7A1D2-54D1-46E9-9293-BEF6EA80930C}" dt="2024-04-10T07:38:17.727" v="0" actId="680"/>
      <pc:docMkLst>
        <pc:docMk/>
      </pc:docMkLst>
      <pc:sldChg chg="new">
        <pc:chgData name="László MAYAVI 3.0 KFT Jaczenkó" userId="bbf24a97539e9ffb" providerId="LiveId" clId="{21E7A1D2-54D1-46E9-9293-BEF6EA80930C}" dt="2024-04-10T07:38:17.727" v="0" actId="680"/>
        <pc:sldMkLst>
          <pc:docMk/>
          <pc:sldMk cId="126917623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1ACA152-41A3-711D-535B-D68960E14972}"/>
              </a:ext>
            </a:extLst>
          </p:cNvPr>
          <p:cNvSpPr/>
          <p:nvPr userDrawn="1"/>
        </p:nvSpPr>
        <p:spPr>
          <a:xfrm>
            <a:off x="692194" y="1334957"/>
            <a:ext cx="5503985" cy="2473586"/>
          </a:xfrm>
          <a:prstGeom prst="roundRect">
            <a:avLst/>
          </a:prstGeom>
          <a:solidFill>
            <a:srgbClr val="FAF7EF"/>
          </a:solidFill>
          <a:ln w="12700">
            <a:solidFill>
              <a:srgbClr val="2828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itolo 1">
            <a:extLst>
              <a:ext uri="{FF2B5EF4-FFF2-40B4-BE49-F238E27FC236}">
                <a16:creationId xmlns:a16="http://schemas.microsoft.com/office/drawing/2014/main" id="{69DAE8F9-7693-86C8-E897-1DD5BAB0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1" y="1577975"/>
            <a:ext cx="4985638" cy="1990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Feature Deck" pitchFamily="2" charset="77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58190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14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85FCD-B25B-DE80-B4E7-0549A19F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3988D-AFC4-2DA6-A8BC-312B699B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17" y="442823"/>
            <a:ext cx="8278757" cy="383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336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85FCD-B25B-DE80-B4E7-0549A19F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3988D-AFC4-2DA6-A8BC-312B699B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17" y="442823"/>
            <a:ext cx="8278757" cy="383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16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85FCD-B25B-DE80-B4E7-0549A19F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5A1943E-7801-1EA4-4324-DA988B3495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6817" y="442823"/>
            <a:ext cx="8278757" cy="383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5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85FCD-B25B-DE80-B4E7-0549A19F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5A1943E-7801-1EA4-4324-DA988B3495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6817" y="442823"/>
            <a:ext cx="8278757" cy="3835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056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ED1A125-5513-1B7A-D6CE-C6C21E7D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9FCC665-720F-DCAB-B37C-AEC7D9668D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889A2483-1222-3256-BFFC-254AECD3594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32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68741-5CC3-F356-D76F-DDF61A72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15B7F756-F1E7-4756-8745-EA81C5B62D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2EF7D51D-25B4-0C97-414C-7597157DA32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64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EA777522-76A4-9E59-60E3-431A4C74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25C5418-7E24-7D33-1A01-EE705B84EE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BAA89567-5A7A-EA3F-9E1F-63ED4904BE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86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EA777522-76A4-9E59-60E3-431A4C74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25C5418-7E24-7D33-1A01-EE705B84EE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BAA89567-5A7A-EA3F-9E1F-63ED4904BE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0" y="1370013"/>
            <a:ext cx="369836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NeueHaasGroteskText Pro" panose="020B0504020202020204" pitchFamily="34" charset="77"/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459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D92388C-9CD8-7E94-AC8E-A0E515EA7358}"/>
              </a:ext>
            </a:extLst>
          </p:cNvPr>
          <p:cNvSpPr/>
          <p:nvPr userDrawn="1"/>
        </p:nvSpPr>
        <p:spPr>
          <a:xfrm>
            <a:off x="692194" y="645835"/>
            <a:ext cx="5503985" cy="3624579"/>
          </a:xfrm>
          <a:prstGeom prst="roundRect">
            <a:avLst/>
          </a:prstGeom>
          <a:solidFill>
            <a:srgbClr val="FAF7EF"/>
          </a:solidFill>
          <a:ln w="12700">
            <a:solidFill>
              <a:srgbClr val="2828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00A6D58E-EBFD-7C17-7FED-8302A22D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26" y="873086"/>
            <a:ext cx="4985638" cy="2839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Feature Deck" pitchFamily="2" charset="77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58868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52302433-D464-DD54-22AE-1475091D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2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E35067F1-A845-A258-AE33-085A5104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495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14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52302433-D464-DD54-22AE-1475091D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2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E35067F1-A845-A258-AE33-085A5104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495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1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361C1B8-BE4E-D72B-5F6E-41F19F6A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2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1AAC2EF6-2D04-B3B7-8578-8479BA2F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495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3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2361C1B8-BE4E-D72B-5F6E-41F19F6A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2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1AAC2EF6-2D04-B3B7-8578-8479BA2F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495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49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92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80617B-B8AD-25FE-FC0F-33EA796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2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A07CDB-A98D-BD96-E100-10384C32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04950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  <a:p>
            <a:pPr lvl="0"/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4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86" r:id="rId2"/>
    <p:sldLayoutId id="2147483687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Feature De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553184-B6E5-B2DF-95B9-6A774FE93B22}"/>
              </a:ext>
            </a:extLst>
          </p:cNvPr>
          <p:cNvSpPr txBox="1"/>
          <p:nvPr userDrawn="1"/>
        </p:nvSpPr>
        <p:spPr>
          <a:xfrm>
            <a:off x="1569826" y="863590"/>
            <a:ext cx="600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dirty="0">
                <a:solidFill>
                  <a:schemeClr val="bg1"/>
                </a:solidFill>
                <a:effectLst/>
                <a:latin typeface="Feature Deck" pitchFamily="2" charset="77"/>
              </a:rPr>
              <a:t>Click to </a:t>
            </a:r>
            <a:r>
              <a:rPr lang="it-IT" sz="3600" b="0" i="0" dirty="0" err="1">
                <a:solidFill>
                  <a:schemeClr val="bg1"/>
                </a:solidFill>
                <a:effectLst/>
                <a:latin typeface="Feature Deck" pitchFamily="2" charset="77"/>
              </a:rPr>
              <a:t>edit</a:t>
            </a:r>
            <a:r>
              <a:rPr lang="it-IT" sz="3600" b="0" i="0" dirty="0">
                <a:solidFill>
                  <a:schemeClr val="bg1"/>
                </a:solidFill>
                <a:effectLst/>
                <a:latin typeface="Feature Deck" pitchFamily="2" charset="77"/>
              </a:rPr>
              <a:t> Master text style</a:t>
            </a:r>
            <a:endParaRPr lang="it-IT" sz="3600" dirty="0">
              <a:solidFill>
                <a:schemeClr val="bg1"/>
              </a:solidFill>
              <a:latin typeface="Feature De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788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2" r:id="rId2"/>
    <p:sldLayoutId id="2147483708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Feature De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9345D5-DC95-A237-AE85-40C7C871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14" y="4424928"/>
            <a:ext cx="7886700" cy="366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19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7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NeueHaasGroteskTex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7899AA-6A37-65CB-ED40-F64AE568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77330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Feature De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NeueHaasGroteskTex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NeueHaasGroteskTex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79697-95E2-60E5-6434-BEB4A5A5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E80B-C5F7-BE21-6C71-BE9C1870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762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xt slid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Quote slid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Picture slid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List slid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Feature Deck</vt:lpstr>
      <vt:lpstr>NeueHaasGroteskText Pro</vt:lpstr>
      <vt:lpstr>Title slide</vt:lpstr>
      <vt:lpstr>Text slide 1</vt:lpstr>
      <vt:lpstr>Quote slide 1</vt:lpstr>
      <vt:lpstr>Picture slide </vt:lpstr>
      <vt:lpstr>List slide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Emma Berthaud</dc:creator>
  <cp:lastModifiedBy>László MAYAVI 3.0 KFT Jaczenkó</cp:lastModifiedBy>
  <cp:revision>17</cp:revision>
  <dcterms:created xsi:type="dcterms:W3CDTF">2023-10-31T15:45:14Z</dcterms:created>
  <dcterms:modified xsi:type="dcterms:W3CDTF">2024-04-10T07:38:19Z</dcterms:modified>
</cp:coreProperties>
</file>